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4/23/2025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  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huchiahsi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    X/joshhu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正式環境的開發方式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業界目前通用的布署方式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的基本使用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不深入僅夠用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Space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的圖片交換方式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Gemini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的其它應用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Agent/MCP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這次課程的程式碼放在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416-1002-25.5311109">
            <a:hlinkClick r:id="" action="ppaction://media"/>
            <a:extLst>
              <a:ext uri="{FF2B5EF4-FFF2-40B4-BE49-F238E27FC236}">
                <a16:creationId xmlns:a16="http://schemas.microsoft.com/office/drawing/2014/main" id="{6C8505FD-3AD8-3884-F7BA-2E9D074B6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5341"/>
            <a:ext cx="3604895" cy="6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264</Words>
  <Application>Microsoft Office PowerPoint</Application>
  <PresentationFormat>如螢幕大小 (4:3)</PresentationFormat>
  <Paragraphs>47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31</cp:revision>
  <dcterms:created xsi:type="dcterms:W3CDTF">2024-05-09T05:53:07Z</dcterms:created>
  <dcterms:modified xsi:type="dcterms:W3CDTF">2025-04-23T14:49:41Z</dcterms:modified>
</cp:coreProperties>
</file>